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66" r:id="rId6"/>
    <p:sldId id="269" r:id="rId7"/>
    <p:sldId id="263" r:id="rId8"/>
    <p:sldId id="265" r:id="rId9"/>
    <p:sldId id="268" r:id="rId10"/>
    <p:sldId id="261" r:id="rId11"/>
    <p:sldId id="264" r:id="rId12"/>
    <p:sldId id="258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71" autoAdjust="0"/>
  </p:normalViewPr>
  <p:slideViewPr>
    <p:cSldViewPr>
      <p:cViewPr varScale="1">
        <p:scale>
          <a:sx n="49" d="100"/>
          <a:sy n="49" d="100"/>
        </p:scale>
        <p:origin x="-1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Cyclodextrins</a:t>
            </a:r>
          </a:p>
          <a:p>
            <a:endParaRPr lang="en-US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Χημεία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Μακροκυκλικών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Ενώσεων</a:t>
            </a: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Καθηγητής: Αθανάσιος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Κουτσολέλος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Σπινθάκη Αργυρώ         Α.Μ : 838</a:t>
            </a: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Πανεπιστήμιο Κρήτης - Τμήμα Χημείας</a:t>
            </a:r>
          </a:p>
          <a:p>
            <a:pPr algn="r"/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Απρίλιος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2015    </a:t>
            </a:r>
            <a:endParaRPr lang="el-G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371600"/>
            <a:ext cx="3906371" cy="370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Applications</a:t>
            </a:r>
          </a:p>
          <a:p>
            <a:pPr algn="ctr">
              <a:buFont typeface="Wingdings" pitchFamily="2" charset="2"/>
              <a:buChar char="Ø"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the most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accessible,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lowest-priced and generally the most useful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solubilize non-polar compounds such a fatty acids, lipids and cholesterol.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Food industry: cholesterol free products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pharmaceutical applications for drug release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selective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precipitation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enantiomeric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positional or structural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isomers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useful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molecular chelating agents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environmental protection: 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-adsorption of toxic compounds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trichloroethane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, heavy metals)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     - can form complexes with stable substances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enhancing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their decomposition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solid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micro particles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are exposed to a controlled contact with fumes of active compounds, then they are added to fabric or paper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products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release of fragrance during ironing etc.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2400"/>
            <a:ext cx="8991600" cy="6705600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The molecular necklace</a:t>
            </a:r>
          </a:p>
          <a:p>
            <a:pPr algn="ctr">
              <a:buFont typeface="Wingdings" pitchFamily="2" charset="2"/>
              <a:buChar char="Ø"/>
            </a:pPr>
            <a:endParaRPr lang="en-US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molecular necklace prepared from complexes of poly(ethylene glycol)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bisamine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by capping the complexes with 2,4-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dinitrofluorobenzene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(20-30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per PEG molecule)</a:t>
            </a:r>
          </a:p>
          <a:p>
            <a:pPr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“Such molecular organization is important, not only in biological systems and chemical processes, but also in the creation of molecular devices.”</a:t>
            </a:r>
          </a:p>
          <a:p>
            <a:pPr algn="r"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Nature, 1992</a:t>
            </a:r>
            <a:endParaRPr lang="el-GR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- Εικόνα" descr="cds pic 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19200"/>
            <a:ext cx="7233651" cy="12535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References</a:t>
            </a:r>
          </a:p>
          <a:p>
            <a:pPr algn="ctr">
              <a:buNone/>
            </a:pPr>
            <a:endParaRPr lang="en-US" sz="15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A. Harada, J. Li and M.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Kamachi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Molecular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Neclace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: a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rotaxane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containing many threaded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α-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cyclodextrins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Nature,Vol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356, (1992)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Gerhard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Wenz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Cyclodextrins as Building Blocks for Supramolecular Structures and Functional Units,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Angew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,.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Chem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 Int. Ed.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 1994, 33, 803-822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Sergey V.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Kurkov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Thorsteinn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Loftsson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Cyclodextrins Review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International Journal of Pharmaceutics 453 (2013) 167– 180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E.M. Martin Del Valle,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Cyclodextrins and their uses: a review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Process Biochemistry 39 (2004) 1033–1046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Thorsteinn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Loftsson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Dominique Duchene,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Cyclodextrins and their pharmaceutical applications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International Journal of Pharmaceutics 329 (2007) 1–11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Phatsawee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Jansook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Thorsteinn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Loftsson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CDs as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solubilizers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: Effects of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excipients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and competing drugs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International Journal of Pharmaceutics 379 (2009) 32–40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Villiers A.,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Sur la transformation de la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fécule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en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dextrine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par le ferment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butyrique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, Compt. Rend. Fr. Acad. Sci. 1891:435-8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Biwer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A,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Antranikian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G,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Heinzle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E.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Enzymatic production of cyclodextrins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Appl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Microbiol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Biotechnol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2002;59:609-17. 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Raoov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,S.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Mohamad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M.Abas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Synthesis and Characterization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β-Cyclodextrin Functionalized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Ionic Liquid Polymer as a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Macroporous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Material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for the Removal of Phenols and As(V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J. Mol. Sci. 2014, 15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Nd9GcTrROI9zi96PeOnjFYqpFQNWgqPSHEvozFE6Lv6cfq9zKiQERY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00200"/>
            <a:ext cx="4572000" cy="3070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8991600" cy="68580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Starting…</a:t>
            </a:r>
            <a:endParaRPr lang="el-GR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Some carbohydrates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cellulose, starch and sucrose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abundant in nature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Cyclodextrins are a family of cyclic oligosaccharides,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made up of sugar molecules bound together in a ring (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-(1,4) linked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glucopyranose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subunits)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are produced as a result of intramolecular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transglycosylation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reaction from degradation of starch by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cyclodextrin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glucanotransferase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CGTase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 enzyme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Typical cyclodextrins contain a number of glucose monomers ranging from six to eight units in a ring, thus denoting: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- (6 units),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β-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(7 units),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γ-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(8 units)</a:t>
            </a:r>
            <a:endParaRPr lang="el-GR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 algn="just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majority of their reactions are of ‘host–guest’ type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- Εικόνα" descr="cds pic 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657600"/>
            <a:ext cx="8510868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History</a:t>
            </a:r>
          </a:p>
          <a:p>
            <a:pPr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1891: A. Villiers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discovery of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cellulosine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’’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1903- 1911: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Schrardinger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isolation of A and B crystalline products, plus isolation of the bacteria responsible for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synthesis - crystallized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dextrins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α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β 25-30%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from starch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1935: isolation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dextin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γ</a:t>
            </a:r>
          </a:p>
          <a:p>
            <a:pPr algn="ctr">
              <a:buNone/>
            </a:pPr>
            <a:r>
              <a:rPr lang="el-GR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…..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structure of the compounds are still uncertain…..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1942: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structures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were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determined by X-ray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crystallography!!</a:t>
            </a:r>
            <a:endParaRPr lang="el-GR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just"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1948: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X-ray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crystallography for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γ-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plus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can form inclusion complexes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1961: evidence for the natural existence of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δ-, ζ-, ξ-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η-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(9-12 units)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1981: 1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International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symposium – 1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book is published</a:t>
            </a: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Up to now: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     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largest well-characterized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: 32 sugar units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       poorly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characterized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mixtures even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at least 150-membered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Intensive research 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aggregation is still going on….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8915400" cy="685800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Structure</a:t>
            </a:r>
          </a:p>
          <a:p>
            <a:pPr algn="ctr">
              <a:buNone/>
            </a:pP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cage-like supramolecular structure, like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cryptands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calixarenes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crown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ethers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 X-ray we get that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secondary hydroxyl groups (C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are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located 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wider edge of the ring and the primary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hydroxyl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groups (C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on the other edge, and that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apolar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hydrogens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ether-like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oxygens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at the inside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torus-like molecules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“micro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heterogeneous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environment”</a:t>
            </a:r>
          </a:p>
          <a:p>
            <a:pPr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Formation of inclusion complexes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variety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hydrophobic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guest molecules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 descr="cds pic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95400"/>
            <a:ext cx="6338031" cy="2293866"/>
          </a:xfrm>
          <a:prstGeom prst="rect">
            <a:avLst/>
          </a:prstGeom>
        </p:spPr>
      </p:pic>
      <p:sp>
        <p:nvSpPr>
          <p:cNvPr id="5" name="4 - Βέλος προς τα κάτω"/>
          <p:cNvSpPr/>
          <p:nvPr/>
        </p:nvSpPr>
        <p:spPr>
          <a:xfrm>
            <a:off x="4419600" y="48006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4419600" y="57912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Properties</a:t>
            </a:r>
          </a:p>
          <a:p>
            <a:pPr algn="ctr">
              <a:buFont typeface="Wingdings" pitchFamily="2" charset="2"/>
              <a:buChar char="Ø"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Solubility:  poorly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moderately soluble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water, methanol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ethanol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readily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soluble in strongly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polar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aprotic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solvents like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dimethyl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sulfoxide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(DMSO),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dimethylformamide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(DMF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N,N-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dimethylacetamide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pyridine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torus is stabilized by intramolecular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hydrogen bonds but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still flexible enough to permit considerable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deviations from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regular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toroidal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shape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Complete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rotation of a glucose unit about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C(1)-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O-C(4') bonds is not possible for steric reasons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 descr="cds pic 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19641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477000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NMR Spectra</a:t>
            </a:r>
          </a:p>
          <a:p>
            <a:pPr algn="ctr"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symmetry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glucose building blocks are equivalent by 'H and 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 NMR spectroscopy</a:t>
            </a:r>
          </a:p>
          <a:p>
            <a:pPr algn="ctr"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l-GR" dirty="0"/>
          </a:p>
        </p:txBody>
      </p:sp>
      <p:pic>
        <p:nvPicPr>
          <p:cNvPr id="4" name="3 - Εικόνα" descr="cds pic 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9144000" cy="2864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Synthesis</a:t>
            </a: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Treatment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of ordinary starch with a set of easily available enzymes. 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Steps:</a:t>
            </a:r>
          </a:p>
          <a:p>
            <a:pPr marL="594360" indent="-457200" algn="just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CGTase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is employed along with α-amylase. 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 marL="594360" indent="-457200" algn="just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starch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is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liquified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either by heat treatment or using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α-amylase</a:t>
            </a:r>
          </a:p>
          <a:p>
            <a:pPr marL="594360" indent="-457200" algn="just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CGTase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is added for the enzymatic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conversion</a:t>
            </a: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CGTases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can synthesize all forms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cyclodextrins,</a:t>
            </a: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mixture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of the three main types of cyclic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molecules </a:t>
            </a: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each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CGTase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has its own characteristic α:β:γ synthesis ratio. 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Helvetica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Purification: 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different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water solubility of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molecules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"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Helvetica" charset="0"/>
              </a:rPr>
              <a:t>complexing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Helvetica" charset="0"/>
              </a:rPr>
              <a:t>agent"</a:t>
            </a:r>
          </a:p>
          <a:p>
            <a:pPr algn="just">
              <a:buNone/>
            </a:pP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648200" y="30480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8915400" cy="68580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Derivatives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aminations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esterifications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etherifications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primary and secondary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hydroxyl groups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cyclodextrins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electrophilic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attack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 the OH-groups: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formation of ethers and esters by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alkyl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halides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epoxides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acyl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derivatives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isocyanates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nucleophilic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attack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compounds such as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azide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halide ions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thiols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thiourea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and amines; this requires activation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oxygen atom by an electron-withdrawing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group</a:t>
            </a:r>
          </a:p>
          <a:p>
            <a:pPr algn="just">
              <a:buNone/>
            </a:pPr>
            <a:endParaRPr lang="el-GR" sz="20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 descr="cds pic 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676572"/>
            <a:ext cx="4267200" cy="41814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2400"/>
            <a:ext cx="8915400" cy="6705600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Derivatives</a:t>
            </a:r>
          </a:p>
          <a:p>
            <a:pPr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can link covalently or non-covalently to other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building blocks!!</a:t>
            </a:r>
          </a:p>
          <a:p>
            <a:pPr algn="ct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Construction of supramolecular complexes</a:t>
            </a:r>
          </a:p>
          <a:p>
            <a:pPr algn="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>
              <a:buNone/>
            </a:pP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Why bother?...</a:t>
            </a:r>
          </a:p>
          <a:p>
            <a:pPr algn="ctr">
              <a:buNone/>
            </a:pP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All derivative properties differ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 that of their parent cyclodextrins</a:t>
            </a:r>
            <a:endParaRPr lang="en-US" sz="20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r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Depending on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substituent:</a:t>
            </a:r>
          </a:p>
          <a:p>
            <a:pPr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solubility of the cyclodextrin derivatives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usually different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Virtually all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derivatives have a changed hydrophobic cavity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volume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Improve: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solubility,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stability against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light or oxygen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help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control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chemical activity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guest molecules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7162800" y="1371600"/>
            <a:ext cx="76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1791</TotalTime>
  <Words>1099</Words>
  <Application>Microsoft Office PowerPoint</Application>
  <PresentationFormat>Προβολή στην οθόνη (4:3)</PresentationFormat>
  <Paragraphs>146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Αποκορύφωμα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Iro</dc:creator>
  <cp:lastModifiedBy>User</cp:lastModifiedBy>
  <cp:revision>126</cp:revision>
  <dcterms:created xsi:type="dcterms:W3CDTF">2006-08-16T00:00:00Z</dcterms:created>
  <dcterms:modified xsi:type="dcterms:W3CDTF">2015-04-21T19:01:07Z</dcterms:modified>
</cp:coreProperties>
</file>